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1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6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92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48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0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04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63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07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78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00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93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9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F491-DBA7-4001-A34F-FAD62DCB98BB}" type="datetimeFigureOut">
              <a:rPr lang="pt-BR" smtClean="0"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84B7-5543-4B2D-BBF5-D12DF8AAD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9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9" name="Picture 35" descr="Resultado de imagem para cd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2" t="3027" r="14417" b="5546"/>
          <a:stretch/>
        </p:blipFill>
        <p:spPr bwMode="auto">
          <a:xfrm>
            <a:off x="1124744" y="4880992"/>
            <a:ext cx="4608512" cy="462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269239" y="416976"/>
            <a:ext cx="4320000" cy="43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269238" y="1290890"/>
            <a:ext cx="4320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DO ESTADO DA BAHIA – UNEB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Ciências Exatas e da Terra – </a:t>
            </a:r>
            <a:r>
              <a:rPr lang="pt-BR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– Alagoinhas</a:t>
            </a:r>
          </a:p>
          <a:p>
            <a:pPr algn="ctr"/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Educação – </a:t>
            </a:r>
            <a:r>
              <a:rPr lang="pt-BR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 – Senhor do Bonfim</a:t>
            </a:r>
          </a:p>
          <a:p>
            <a:pPr algn="ctr"/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Educação – </a:t>
            </a:r>
            <a:r>
              <a:rPr lang="pt-BR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VIII – Paulo </a:t>
            </a:r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Afonso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PÓS-GRADUAÇÃO EM BIODIVERSIDADE VEGETAL (</a:t>
            </a:r>
            <a:r>
              <a:rPr lang="pt-BR" sz="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PPGBVeg</a:t>
            </a:r>
            <a:r>
              <a:rPr lang="pt-BR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263" y="550214"/>
            <a:ext cx="559858" cy="73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1269239" y="2252680"/>
            <a:ext cx="432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cap="small" dirty="0" smtClean="0"/>
              <a:t>Nome do Autor Completo (Fonte 10, Versalete, Negrito)</a:t>
            </a:r>
            <a:endParaRPr lang="pt-BR" sz="900" cap="small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269239" y="2860682"/>
            <a:ext cx="43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cap="small" dirty="0" smtClean="0"/>
              <a:t>Título da </a:t>
            </a:r>
            <a:r>
              <a:rPr lang="pt-BR" sz="1000" b="1" cap="small" dirty="0"/>
              <a:t>Dissertação Completo </a:t>
            </a:r>
            <a:r>
              <a:rPr lang="pt-BR" sz="1000" b="1" cap="small" dirty="0" smtClean="0"/>
              <a:t>(Fonte 10, Versalete, Negrito)</a:t>
            </a:r>
            <a:endParaRPr lang="pt-BR" sz="1000" b="1" cap="small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269239" y="4196896"/>
            <a:ext cx="4320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cap="small" dirty="0" smtClean="0"/>
              <a:t>Cidade – Bahia</a:t>
            </a:r>
          </a:p>
          <a:p>
            <a:pPr algn="ctr"/>
            <a:r>
              <a:rPr lang="pt-BR" sz="1000" b="1" cap="small" dirty="0" smtClean="0"/>
              <a:t>ano</a:t>
            </a:r>
            <a:endParaRPr lang="pt-BR" sz="900" cap="small" dirty="0"/>
          </a:p>
        </p:txBody>
      </p:sp>
      <p:sp>
        <p:nvSpPr>
          <p:cNvPr id="2" name="Retângulo 1"/>
          <p:cNvSpPr/>
          <p:nvPr/>
        </p:nvSpPr>
        <p:spPr>
          <a:xfrm>
            <a:off x="1269238" y="3508754"/>
            <a:ext cx="3531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Orientador (a): Prof.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(Tamanho 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Coorientador (a): Prof.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(Se houver) (Tamanho 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1269238" y="5097496"/>
            <a:ext cx="4320000" cy="432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1269237" y="5901298"/>
            <a:ext cx="4320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DO ESTADO DA BAHIA – UNEB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Ciências Exatas e da Terra – </a:t>
            </a:r>
            <a:r>
              <a:rPr lang="pt-BR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– Alagoinhas</a:t>
            </a:r>
          </a:p>
          <a:p>
            <a:pPr algn="ctr"/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Educação – </a:t>
            </a:r>
            <a:r>
              <a:rPr lang="pt-BR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 – Senhor do Bonfim</a:t>
            </a:r>
          </a:p>
          <a:p>
            <a:pPr algn="ctr"/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Educação – </a:t>
            </a:r>
            <a:r>
              <a:rPr lang="pt-BR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  <a:r>
              <a:rPr lang="pt-B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VIII – Paulo </a:t>
            </a:r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Afonso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PÓS-GRADUAÇÃO EM BIODIVERSIDADE VEGETAL (</a:t>
            </a:r>
            <a:r>
              <a:rPr lang="pt-BR" sz="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PPGBVeg</a:t>
            </a:r>
            <a:r>
              <a:rPr lang="pt-BR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3"/>
          <a:stretch/>
        </p:blipFill>
        <p:spPr bwMode="auto">
          <a:xfrm>
            <a:off x="3429001" y="5217383"/>
            <a:ext cx="570092" cy="68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aixaDeTexto 31"/>
          <p:cNvSpPr txBox="1"/>
          <p:nvPr/>
        </p:nvSpPr>
        <p:spPr>
          <a:xfrm>
            <a:off x="1269238" y="6666384"/>
            <a:ext cx="43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cap="small" dirty="0" smtClean="0"/>
              <a:t>Nome do Autor Completo (Fonte 9, Versalete, Negrito)</a:t>
            </a:r>
            <a:endParaRPr lang="pt-BR" sz="800" cap="small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269238" y="7761312"/>
            <a:ext cx="43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cap="small" dirty="0" smtClean="0"/>
              <a:t>Título da </a:t>
            </a:r>
            <a:r>
              <a:rPr lang="pt-BR" sz="900" b="1" cap="small" dirty="0"/>
              <a:t>Dissertação Completo </a:t>
            </a:r>
            <a:r>
              <a:rPr lang="pt-BR" sz="900" b="1" cap="small" dirty="0" smtClean="0"/>
              <a:t>(Fonte 9, Versalete, Negrito)</a:t>
            </a:r>
            <a:endParaRPr lang="pt-BR" sz="900" b="1" cap="small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1269238" y="8985448"/>
            <a:ext cx="43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cap="small" dirty="0" smtClean="0"/>
              <a:t>Cidade – Bahia</a:t>
            </a:r>
          </a:p>
          <a:p>
            <a:pPr algn="ctr"/>
            <a:r>
              <a:rPr lang="pt-BR" sz="900" b="1" cap="small" dirty="0" smtClean="0"/>
              <a:t>ano</a:t>
            </a:r>
            <a:endParaRPr lang="pt-BR" sz="800" cap="small" dirty="0"/>
          </a:p>
        </p:txBody>
      </p:sp>
      <p:sp>
        <p:nvSpPr>
          <p:cNvPr id="35" name="Retângulo 34"/>
          <p:cNvSpPr/>
          <p:nvPr/>
        </p:nvSpPr>
        <p:spPr>
          <a:xfrm>
            <a:off x="1697643" y="8328084"/>
            <a:ext cx="3531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Orientador (a): Prof. </a:t>
            </a:r>
            <a:r>
              <a:rPr lang="pt-B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</a:t>
            </a:r>
            <a:r>
              <a:rPr lang="pt-B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(Fonte 9)</a:t>
            </a:r>
            <a:endParaRPr lang="pt-B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Coorientador (a): Prof. </a:t>
            </a:r>
            <a:r>
              <a:rPr lang="pt-B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(Se houver) </a:t>
            </a:r>
            <a:r>
              <a:rPr lang="pt-B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(Fonte 9)</a:t>
            </a:r>
            <a:endParaRPr lang="pt-B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Picture 2" descr="Resultado de imagem para uneb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24"/>
          <a:stretch/>
        </p:blipFill>
        <p:spPr bwMode="auto">
          <a:xfrm>
            <a:off x="2780928" y="5217383"/>
            <a:ext cx="567767" cy="68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Resultado de imagem para uneb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24"/>
          <a:stretch/>
        </p:blipFill>
        <p:spPr bwMode="auto">
          <a:xfrm>
            <a:off x="2895654" y="550213"/>
            <a:ext cx="567767" cy="68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214</Words>
  <Application>Microsoft Office PowerPoint</Application>
  <PresentationFormat>Papel A4 (210 x 297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Dioneis Rodrigues Cardoso da Silva</dc:creator>
  <cp:lastModifiedBy>Dioneis Rodrigues Cardoso da Silva</cp:lastModifiedBy>
  <cp:revision>19</cp:revision>
  <dcterms:created xsi:type="dcterms:W3CDTF">2019-07-04T20:04:27Z</dcterms:created>
  <dcterms:modified xsi:type="dcterms:W3CDTF">2020-01-29T11:56:48Z</dcterms:modified>
</cp:coreProperties>
</file>